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Poppins"/>
      <p:regular r:id="rId44"/>
      <p:bold r:id="rId45"/>
      <p:italic r:id="rId46"/>
      <p:boldItalic r:id="rId47"/>
    </p:embeddedFont>
    <p:embeddedFont>
      <p:font typeface="Poppins Light"/>
      <p:regular r:id="rId48"/>
      <p:bold r:id="rId49"/>
      <p:italic r:id="rId50"/>
      <p:boldItalic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Poppins SemiBol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oppins-regular.fntdata"/><Relationship Id="rId43" Type="http://schemas.openxmlformats.org/officeDocument/2006/relationships/slide" Target="slides/slide37.xml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Light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Poppins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Light-boldItalic.fntdata"/><Relationship Id="rId50" Type="http://schemas.openxmlformats.org/officeDocument/2006/relationships/font" Target="fonts/PoppinsLight-italic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5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7.xml"/><Relationship Id="rId57" Type="http://schemas.openxmlformats.org/officeDocument/2006/relationships/font" Target="fonts/PoppinsSemiBold-bold.fntdata"/><Relationship Id="rId12" Type="http://schemas.openxmlformats.org/officeDocument/2006/relationships/slide" Target="slides/slide6.xml"/><Relationship Id="rId56" Type="http://schemas.openxmlformats.org/officeDocument/2006/relationships/font" Target="fonts/Poppins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PoppinsSemiBold-boldItalic.fntdata"/><Relationship Id="rId14" Type="http://schemas.openxmlformats.org/officeDocument/2006/relationships/slide" Target="slides/slide8.xml"/><Relationship Id="rId58" Type="http://schemas.openxmlformats.org/officeDocument/2006/relationships/font" Target="fonts/Poppins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1aaa1e4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1aaa1e4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a9f225ef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a9f225ef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4cf16ace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4cf16ace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a9f225ef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a9f225ef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a9f225ef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5a9f225ef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a9f225ef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a9f225ef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a9f225ef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a9f225ef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a9f225ef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a9f225ef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a9f225ef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a9f225ef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a9f225ef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a9f225ef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a9f225ef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a9f225ef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9f225e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9f225e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a9f225ef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5a9f225ef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a9f225ef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a9f225ef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a9f225ef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a9f225ef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5a9f225ef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5a9f225ef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9f225ef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9f225ef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a9f225ef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a9f225ef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a9f225ef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a9f225ef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a9f225ef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a9f225ef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a9f225ef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a9f225ef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a9f225ef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a9f225ef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a9f225ef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5a9f225ef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a9f225ef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a9f225ef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a9f225ef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a9f225ef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a9f225ef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a9f225ef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ea872e2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ea872e2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a9f225ef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a9f225ef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a9f225ef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5a9f225ef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a9f225ef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a9f225ef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a83b86d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a83b86d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Añadir los ejemplos visualmente en las diapos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a9f225ef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a9f225ef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a9f225ef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a9f225ef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4cf16ac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4cf16ac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afeffe7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afeffe7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a9f225ef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a9f225ef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afeffe7f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afeffe7f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descr="Texto+Imagen 2.png"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1" name="Google Shape;81;p21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6" name="Google Shape;86;p23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9" name="Google Shape;89;p24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youtu.be/y_EzgTPu5UU" TargetMode="External"/><Relationship Id="rId4" Type="http://schemas.openxmlformats.org/officeDocument/2006/relationships/hyperlink" Target="https://www.youtube.com/watch?v=Y5TRQHL6HEw" TargetMode="External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u.be/y_EzgTPu5UU" TargetMode="External"/><Relationship Id="rId4" Type="http://schemas.openxmlformats.org/officeDocument/2006/relationships/hyperlink" Target="https://www.youtube.com/watch?v=Y5TRQHL6HEw" TargetMode="External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digofacilito.com/articulos/como-crear-documentacion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orms.gle/3a3oFZWLJMhHkxtY7" TargetMode="External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/>
          <p:nvPr>
            <p:ph type="ctrTitle"/>
          </p:nvPr>
        </p:nvSpPr>
        <p:spPr>
          <a:xfrm>
            <a:off x="1018525" y="2060575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800"/>
              <a:t>Lineamientos del Proyecto Final Del Bootcamp Frontend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433725" y="14808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Una Landing Page es una página sencilla para mostrar información o algún mensaje.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En este proyecto buscamos que destaques tu conocimiento de HTML y CSS, no se espera que los proyectos de esta categoría utilicen JavaScript.</a:t>
            </a:r>
            <a:endParaRPr sz="1600"/>
          </a:p>
        </p:txBody>
      </p:sp>
      <p:pic>
        <p:nvPicPr>
          <p:cNvPr id="161" name="Google Shape;1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408" y="1248700"/>
            <a:ext cx="4516566" cy="3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>
            <p:ph type="title"/>
          </p:nvPr>
        </p:nvSpPr>
        <p:spPr>
          <a:xfrm>
            <a:off x="952325" y="761200"/>
            <a:ext cx="7446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Consideraciones técnicas: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Uso de etiquetas semánticas, así como consideraciones de accesibilidad para el sitio web.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Para CSS esperamos que apliques algún sistema de layout entre Flexbox y Grid, o ambos.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Que uses imágenes para enriquecer tu sitio web.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Que la información sea clara y legible, considera contraste de colores, tamaños de fuente y tipografías legibles.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/>
          <p:nvPr>
            <p:ph type="title"/>
          </p:nvPr>
        </p:nvSpPr>
        <p:spPr>
          <a:xfrm>
            <a:off x="433725" y="1480850"/>
            <a:ext cx="38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La página deberá ser visible en internet usando alguno de estos servicios:</a:t>
            </a:r>
            <a:br>
              <a:rPr lang="es-419" sz="1600"/>
            </a:br>
            <a:br>
              <a:rPr lang="es-419" sz="1600"/>
            </a:br>
            <a:r>
              <a:rPr lang="es-419" sz="1600" u="sng">
                <a:solidFill>
                  <a:schemeClr val="hlink"/>
                </a:solidFill>
                <a:hlinkClick r:id="rId3"/>
              </a:rPr>
              <a:t>GitHub Pages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u="sng">
                <a:solidFill>
                  <a:schemeClr val="hlink"/>
                </a:solidFill>
                <a:hlinkClick r:id="rId4"/>
              </a:rPr>
              <a:t>Servidor con dominio</a:t>
            </a:r>
            <a:endParaRPr sz="1600"/>
          </a:p>
        </p:txBody>
      </p:sp>
      <p:pic>
        <p:nvPicPr>
          <p:cNvPr id="172" name="Google Shape;17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125" y="152400"/>
            <a:ext cx="5216476" cy="47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1"/>
          <p:cNvSpPr txBox="1"/>
          <p:nvPr>
            <p:ph type="title"/>
          </p:nvPr>
        </p:nvSpPr>
        <p:spPr>
          <a:xfrm>
            <a:off x="952325" y="761200"/>
            <a:ext cx="7488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oppins"/>
                <a:ea typeface="Poppins"/>
                <a:cs typeface="Poppins"/>
                <a:sym typeface="Poppins"/>
              </a:rPr>
              <a:t>Ejemplos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 sitio web para mostrar los 5 frameworks más populares de JavaScript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 sitio web para informar la importancia de la accesibilidad en el desarrollo web.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 sitio web con los últimos anuncios de películas de Disney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625" y="0"/>
            <a:ext cx="77152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landing page que incluya interactividad con JavaScript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 txBox="1"/>
          <p:nvPr>
            <p:ph type="title"/>
          </p:nvPr>
        </p:nvSpPr>
        <p:spPr>
          <a:xfrm>
            <a:off x="433725" y="14808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Una Landing Page es una página sencilla para mostrar información o algún mensaje.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En este proyecto buscamos que además de demostrar tu conocimiento en HTML y CSS uses JavaScript para enriquecer el sitio, manipular el DOM, o añadir animaciones.</a:t>
            </a:r>
            <a:endParaRPr sz="1600"/>
          </a:p>
        </p:txBody>
      </p:sp>
      <p:pic>
        <p:nvPicPr>
          <p:cNvPr id="190" name="Google Shape;1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408" y="1248700"/>
            <a:ext cx="4516566" cy="3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>
            <p:ph type="title"/>
          </p:nvPr>
        </p:nvSpPr>
        <p:spPr>
          <a:xfrm>
            <a:off x="952325" y="761200"/>
            <a:ext cx="7446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Consideraciones técnicas: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Uso de etiquetas semánticas, así como consideraciones de accesibilidad para el sitio web.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Para CSS esperamos que apliques algún sistema de layout entre Flexbox y Grid, o ambos.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Que uses imágenes para enriquecer tu sitio web.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Que la información sea clara y legible, considera contraste de colores, tamaños de fuente y tipografías legibles.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"/>
          <p:cNvSpPr txBox="1"/>
          <p:nvPr>
            <p:ph type="title"/>
          </p:nvPr>
        </p:nvSpPr>
        <p:spPr>
          <a:xfrm>
            <a:off x="952325" y="761200"/>
            <a:ext cx="7446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Consideraciones técnicas: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Uso de Javascript para enriquecer el sitio, manipular el DOM, o añadir animaciones.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>
            <p:ph type="title"/>
          </p:nvPr>
        </p:nvSpPr>
        <p:spPr>
          <a:xfrm>
            <a:off x="433725" y="1480850"/>
            <a:ext cx="38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La página deberá ser visible en internet usando alguno de estos servicios:</a:t>
            </a:r>
            <a:br>
              <a:rPr lang="es-419" sz="1600"/>
            </a:br>
            <a:br>
              <a:rPr lang="es-419" sz="1600"/>
            </a:br>
            <a:r>
              <a:rPr lang="es-419" sz="1600" u="sng">
                <a:solidFill>
                  <a:schemeClr val="hlink"/>
                </a:solidFill>
                <a:hlinkClick r:id="rId3"/>
              </a:rPr>
              <a:t>GitHub Pages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u="sng">
                <a:solidFill>
                  <a:schemeClr val="hlink"/>
                </a:solidFill>
                <a:hlinkClick r:id="rId4"/>
              </a:rPr>
              <a:t>Servidor con dominio</a:t>
            </a:r>
            <a:endParaRPr sz="1600"/>
          </a:p>
        </p:txBody>
      </p:sp>
      <p:pic>
        <p:nvPicPr>
          <p:cNvPr id="206" name="Google Shape;20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125" y="152400"/>
            <a:ext cx="5216476" cy="47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>
            <p:ph type="title"/>
          </p:nvPr>
        </p:nvSpPr>
        <p:spPr>
          <a:xfrm>
            <a:off x="952325" y="761200"/>
            <a:ext cx="7488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oppins"/>
                <a:ea typeface="Poppins"/>
                <a:cs typeface="Poppins"/>
                <a:sym typeface="Poppins"/>
              </a:rPr>
              <a:t>Cómo puedo usar JavaScript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Uso de web APIs para video, audio, o almacenamiento de información.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Integración de servicios externos, por ejemplo un mapa de Google Maps.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Manipulaciones del DOM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Validaciones en formularios de contacto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title"/>
          </p:nvPr>
        </p:nvSpPr>
        <p:spPr>
          <a:xfrm>
            <a:off x="433725" y="14808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Llegó el momento de poner en práctica tus conocimientos, es hora de crear un proyecto que condense tus nuevas habilidades en HTML, CSS, y JavaScript.</a:t>
            </a:r>
            <a:endParaRPr sz="1600"/>
          </a:p>
        </p:txBody>
      </p:sp>
      <p:pic>
        <p:nvPicPr>
          <p:cNvPr id="111" name="Google Shape;1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125" y="152400"/>
            <a:ext cx="5216476" cy="47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8"/>
          <p:cNvSpPr txBox="1"/>
          <p:nvPr>
            <p:ph type="title"/>
          </p:nvPr>
        </p:nvSpPr>
        <p:spPr>
          <a:xfrm>
            <a:off x="952325" y="761200"/>
            <a:ext cx="7488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oppins"/>
                <a:ea typeface="Poppins"/>
                <a:cs typeface="Poppins"/>
                <a:sym typeface="Poppins"/>
              </a:rPr>
              <a:t>Ejemplos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Portafolio personal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Proyecto para alguna empresa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 sitio web para mostrar los 5 frameworks más populares de JavaScript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 sitio web para informar la importancia de la accesibilidad en el desarrollo web.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>
            <p:ph type="title"/>
          </p:nvPr>
        </p:nvSpPr>
        <p:spPr>
          <a:xfrm>
            <a:off x="952325" y="761200"/>
            <a:ext cx="7488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oppins"/>
                <a:ea typeface="Poppins"/>
                <a:cs typeface="Poppins"/>
                <a:sym typeface="Poppins"/>
              </a:rPr>
              <a:t>Ejemplos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 sitio web con los últimos anuncios de películas de Disney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Juegos interactivos web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625" y="0"/>
            <a:ext cx="77152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0"/>
          <p:cNvSpPr txBox="1"/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web app con JavaScript.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1"/>
          <p:cNvSpPr txBox="1"/>
          <p:nvPr>
            <p:ph type="title"/>
          </p:nvPr>
        </p:nvSpPr>
        <p:spPr>
          <a:xfrm>
            <a:off x="433725" y="14808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Se trata de una web app que utilice web APIs y sobre todo JavaScript como lenguaje de programación para crear un sitio enteramente interactivo.</a:t>
            </a:r>
            <a:endParaRPr sz="1600"/>
          </a:p>
        </p:txBody>
      </p:sp>
      <p:pic>
        <p:nvPicPr>
          <p:cNvPr id="234" name="Google Shape;2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408" y="1248700"/>
            <a:ext cx="4516566" cy="3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2"/>
          <p:cNvSpPr txBox="1"/>
          <p:nvPr>
            <p:ph type="title"/>
          </p:nvPr>
        </p:nvSpPr>
        <p:spPr>
          <a:xfrm>
            <a:off x="952325" y="761200"/>
            <a:ext cx="7446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Consideraciones técnicas: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Uso de etiquetas semánticas, así como consideraciones de accesibilidad para el sitio web.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Para CSS esperamos que apliques algún sistema de layout entre Flexbox y Grid, o ambos.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Que uses imágenes para enriquecer tu sitio web.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Que la información sea clara y legible, considera contraste de colores, tamaños de fuente y tipografías legibles.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3"/>
          <p:cNvSpPr txBox="1"/>
          <p:nvPr>
            <p:ph type="title"/>
          </p:nvPr>
        </p:nvSpPr>
        <p:spPr>
          <a:xfrm>
            <a:off x="952325" y="761200"/>
            <a:ext cx="7446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Consideraciones técnicas: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Uso de Javascript para enriquecer el sitio, manipular el DOM, o añadir animaciones.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Sobre todo, que utilices web APIs de JavaScript: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○"/>
            </a:pPr>
            <a:r>
              <a:rPr lang="es-419" sz="1400">
                <a:latin typeface="Poppins Medium"/>
                <a:ea typeface="Poppins Medium"/>
                <a:cs typeface="Poppins Medium"/>
                <a:sym typeface="Poppins Medium"/>
              </a:rPr>
              <a:t>Fetch para consultar datos de APIs externas</a:t>
            </a:r>
            <a:endParaRPr sz="14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○"/>
            </a:pPr>
            <a:r>
              <a:rPr lang="es-419" sz="1400">
                <a:latin typeface="Poppins Medium"/>
                <a:ea typeface="Poppins Medium"/>
                <a:cs typeface="Poppins Medium"/>
                <a:sym typeface="Poppins Medium"/>
              </a:rPr>
              <a:t>API de canvas para dibujar gráficos</a:t>
            </a:r>
            <a:endParaRPr sz="14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○"/>
            </a:pPr>
            <a:r>
              <a:rPr lang="es-419" sz="1400">
                <a:latin typeface="Poppins Medium"/>
                <a:ea typeface="Poppins Medium"/>
                <a:cs typeface="Poppins Medium"/>
                <a:sym typeface="Poppins Medium"/>
              </a:rPr>
              <a:t>API de audio o video para acceder al micrófono o la cámara</a:t>
            </a:r>
            <a:endParaRPr sz="14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○"/>
            </a:pPr>
            <a:r>
              <a:rPr lang="es-419" sz="1400">
                <a:latin typeface="Poppins Medium"/>
                <a:ea typeface="Poppins Medium"/>
                <a:cs typeface="Poppins Medium"/>
                <a:sym typeface="Poppins Medium"/>
              </a:rPr>
              <a:t>APIs de almacenamiento como localStorage </a:t>
            </a:r>
            <a:endParaRPr sz="14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Medium"/>
              <a:buChar char="○"/>
            </a:pPr>
            <a:r>
              <a:rPr lang="es-419" sz="1400">
                <a:latin typeface="Poppins Medium"/>
                <a:ea typeface="Poppins Medium"/>
                <a:cs typeface="Poppins Medium"/>
                <a:sym typeface="Poppins Medium"/>
              </a:rPr>
              <a:t>APIs de ubicación para trazar puntos en algún mapa.</a:t>
            </a:r>
            <a:endParaRPr sz="14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4"/>
          <p:cNvSpPr txBox="1"/>
          <p:nvPr>
            <p:ph type="title"/>
          </p:nvPr>
        </p:nvSpPr>
        <p:spPr>
          <a:xfrm>
            <a:off x="952325" y="761200"/>
            <a:ext cx="7488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oppins"/>
                <a:ea typeface="Poppins"/>
                <a:cs typeface="Poppins"/>
                <a:sym typeface="Poppins"/>
              </a:rPr>
              <a:t>Ejemplos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 juego 2D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Una app tipo Paint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Una app de fotografías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Una app para guardar notas o pendientes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Una app para guardar puntos clave de un mapa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254" name="Google Shape;2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5"/>
          <p:cNvSpPr txBox="1"/>
          <p:nvPr>
            <p:ph type="title"/>
          </p:nvPr>
        </p:nvSpPr>
        <p:spPr>
          <a:xfrm>
            <a:off x="311700" y="1548750"/>
            <a:ext cx="46866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Consideraciones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6"/>
          <p:cNvSpPr txBox="1"/>
          <p:nvPr>
            <p:ph type="title"/>
          </p:nvPr>
        </p:nvSpPr>
        <p:spPr>
          <a:xfrm>
            <a:off x="952325" y="761200"/>
            <a:ext cx="7488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oppins"/>
                <a:ea typeface="Poppins"/>
                <a:cs typeface="Poppins"/>
                <a:sym typeface="Poppins"/>
              </a:rPr>
              <a:t>Consideraciones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Solo debes entregar un proyecto, en cualquier categoría que decidas.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Recuerda elegir un proyecto retador que exija tus nuevos conocimientos y requiera que sigas investigando y aprendiendo.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7"/>
          <p:cNvSpPr txBox="1"/>
          <p:nvPr>
            <p:ph type="title"/>
          </p:nvPr>
        </p:nvSpPr>
        <p:spPr>
          <a:xfrm>
            <a:off x="952325" y="761200"/>
            <a:ext cx="7488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oppins"/>
                <a:ea typeface="Poppins"/>
                <a:cs typeface="Poppins"/>
                <a:sym typeface="Poppins"/>
              </a:rPr>
              <a:t>Consideraciones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Apóyate de tus compañeros y profesores, postea tus dudas en el canal de Telegram.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No importa si no cumples con todos los objetivos o requisitos, si al final no pudiste lograr tus objetivos, entrega todos los avances que tengas.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116" name="Google Shape;1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1"/>
          <p:cNvSpPr txBox="1"/>
          <p:nvPr>
            <p:ph type="title"/>
          </p:nvPr>
        </p:nvSpPr>
        <p:spPr>
          <a:xfrm>
            <a:off x="311700" y="1548750"/>
            <a:ext cx="46866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La importancia del proyecto.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270" name="Google Shape;2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8"/>
          <p:cNvSpPr txBox="1"/>
          <p:nvPr>
            <p:ph type="title"/>
          </p:nvPr>
        </p:nvSpPr>
        <p:spPr>
          <a:xfrm>
            <a:off x="311700" y="1548750"/>
            <a:ext cx="46866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Entrega del proyecto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9"/>
          <p:cNvSpPr txBox="1"/>
          <p:nvPr>
            <p:ph type="title"/>
          </p:nvPr>
        </p:nvSpPr>
        <p:spPr>
          <a:xfrm>
            <a:off x="433725" y="14808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proyecto debe ser entregado funcionando en un servidor web, esto quiere decir que exista un link para visitarlo.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código del proyecto debe ser subido a GitHub para que el equipo de evaluación de tutores pueda revisarlo.</a:t>
            </a:r>
            <a:endParaRPr sz="1600"/>
          </a:p>
        </p:txBody>
      </p:sp>
      <p:pic>
        <p:nvPicPr>
          <p:cNvPr id="277" name="Google Shape;2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408" y="1248700"/>
            <a:ext cx="4516566" cy="3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0"/>
          <p:cNvSpPr txBox="1"/>
          <p:nvPr>
            <p:ph type="title"/>
          </p:nvPr>
        </p:nvSpPr>
        <p:spPr>
          <a:xfrm>
            <a:off x="952325" y="761200"/>
            <a:ext cx="7488600" cy="3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oppins"/>
                <a:ea typeface="Poppins"/>
                <a:cs typeface="Poppins"/>
                <a:sym typeface="Poppins"/>
              </a:rPr>
              <a:t>PDF - Documentación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Información acerca del proyecto, quiénes trabajaron en él.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Desafíos que se presentaron en el desarrollo del proyecto y cómo los resolvieron.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Puntos clave a destacar del proyecto, partes del código de los que estén orgullosos y quieran resaltar para el equipo de evaluación.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Medium"/>
              <a:buChar char="●"/>
            </a:pPr>
            <a:r>
              <a:rPr lang="es-419">
                <a:latin typeface="Poppins Medium"/>
                <a:ea typeface="Poppins Medium"/>
                <a:cs typeface="Poppins Medium"/>
                <a:sym typeface="Poppins Medium"/>
              </a:rPr>
              <a:t>Instrucciones especiales para ejecutarlo si es que existan.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1"/>
          <p:cNvSpPr txBox="1"/>
          <p:nvPr>
            <p:ph type="title"/>
          </p:nvPr>
        </p:nvSpPr>
        <p:spPr>
          <a:xfrm>
            <a:off x="433725" y="14808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u="sng">
                <a:solidFill>
                  <a:schemeClr val="hlink"/>
                </a:solidFill>
                <a:hlinkClick r:id="rId3"/>
              </a:rPr>
              <a:t>Tips de documentación</a:t>
            </a:r>
            <a:endParaRPr sz="1600"/>
          </a:p>
        </p:txBody>
      </p:sp>
      <p:pic>
        <p:nvPicPr>
          <p:cNvPr id="288" name="Google Shape;28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408" y="1248700"/>
            <a:ext cx="4516566" cy="3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293" name="Google Shape;2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2"/>
          <p:cNvSpPr txBox="1"/>
          <p:nvPr>
            <p:ph type="title"/>
          </p:nvPr>
        </p:nvSpPr>
        <p:spPr>
          <a:xfrm>
            <a:off x="311700" y="1548750"/>
            <a:ext cx="46866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Fecha de entrega</a:t>
            </a: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3"/>
          <p:cNvSpPr txBox="1"/>
          <p:nvPr>
            <p:ph type="title"/>
          </p:nvPr>
        </p:nvSpPr>
        <p:spPr>
          <a:xfrm>
            <a:off x="433725" y="14808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highlight>
                  <a:srgbClr val="FFFF00"/>
                </a:highlight>
              </a:rPr>
              <a:t>La fecha para entregar el proyecto será el 29 de Mayo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Recuerda que, si para la fecha de entrega no has logrado todos los objetivos que trazaste o que esperabas lograr, no te preocupes, entrega todos tus avances.</a:t>
            </a:r>
            <a:endParaRPr sz="1600"/>
          </a:p>
        </p:txBody>
      </p:sp>
      <p:pic>
        <p:nvPicPr>
          <p:cNvPr id="300" name="Google Shape;3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408" y="1248700"/>
            <a:ext cx="4516566" cy="3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4"/>
          <p:cNvSpPr txBox="1"/>
          <p:nvPr>
            <p:ph type="title"/>
          </p:nvPr>
        </p:nvSpPr>
        <p:spPr>
          <a:xfrm>
            <a:off x="433725" y="1480850"/>
            <a:ext cx="38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u="sng">
                <a:solidFill>
                  <a:schemeClr val="hlink"/>
                </a:solidFill>
                <a:hlinkClick r:id="rId3"/>
              </a:rPr>
              <a:t>Enlace para entregar</a:t>
            </a:r>
            <a:endParaRPr sz="1600"/>
          </a:p>
        </p:txBody>
      </p:sp>
      <p:pic>
        <p:nvPicPr>
          <p:cNvPr id="306" name="Google Shape;30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125" y="152400"/>
            <a:ext cx="5216476" cy="47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5"/>
          <p:cNvSpPr txBox="1"/>
          <p:nvPr/>
        </p:nvSpPr>
        <p:spPr>
          <a:xfrm>
            <a:off x="713275" y="2263950"/>
            <a:ext cx="3195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¡Mucho </a:t>
            </a:r>
            <a:r>
              <a:rPr lang="es-419"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éxito</a:t>
            </a:r>
            <a:r>
              <a:rPr lang="es-419"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! </a:t>
            </a:r>
            <a:endParaRPr sz="23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12" name="Google Shape;3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875" y="480075"/>
            <a:ext cx="3420324" cy="36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type="title"/>
          </p:nvPr>
        </p:nvSpPr>
        <p:spPr>
          <a:xfrm>
            <a:off x="433725" y="14808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proyecto es</a:t>
            </a:r>
            <a:r>
              <a:rPr lang="es-419" sz="1600">
                <a:highlight>
                  <a:srgbClr val="FFFF00"/>
                </a:highlight>
              </a:rPr>
              <a:t> requerimiento indispensable</a:t>
            </a:r>
            <a:r>
              <a:rPr lang="es-419" sz="1600"/>
              <a:t> para culminar el Bootcamp y recibir tu certificado digital por haber concluido satisfactoriamente el programa, sin embargo, el beneficio más grande es el que traerá para </a:t>
            </a:r>
            <a:r>
              <a:rPr lang="es-419" sz="1600">
                <a:highlight>
                  <a:srgbClr val="FFFF00"/>
                </a:highlight>
              </a:rPr>
              <a:t>tu carrera profesional.</a:t>
            </a:r>
            <a:endParaRPr sz="1600">
              <a:highlight>
                <a:srgbClr val="FFFF00"/>
              </a:highlight>
            </a:endParaRPr>
          </a:p>
        </p:txBody>
      </p:sp>
      <p:pic>
        <p:nvPicPr>
          <p:cNvPr id="123" name="Google Shape;1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125" y="152400"/>
            <a:ext cx="5216476" cy="47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33725" y="14808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proyecto busca que comiences a construir un portafolio que puedas presentar al aplicar para empresas que busquen Frontend Developers</a:t>
            </a:r>
            <a:endParaRPr sz="1600">
              <a:highlight>
                <a:srgbClr val="FFFF00"/>
              </a:highlight>
            </a:endParaRPr>
          </a:p>
        </p:txBody>
      </p:sp>
      <p:pic>
        <p:nvPicPr>
          <p:cNvPr id="129" name="Google Shape;1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408" y="1324900"/>
            <a:ext cx="4516566" cy="3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idx="1" type="subTitle"/>
          </p:nvPr>
        </p:nvSpPr>
        <p:spPr>
          <a:xfrm>
            <a:off x="782475" y="64322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Consideraciones</a:t>
            </a:r>
            <a:endParaRPr/>
          </a:p>
        </p:txBody>
      </p:sp>
      <p:sp>
        <p:nvSpPr>
          <p:cNvPr id="135" name="Google Shape;135;p34"/>
          <p:cNvSpPr txBox="1"/>
          <p:nvPr/>
        </p:nvSpPr>
        <p:spPr>
          <a:xfrm>
            <a:off x="872725" y="1290525"/>
            <a:ext cx="57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4"/>
          <p:cNvSpPr txBox="1"/>
          <p:nvPr/>
        </p:nvSpPr>
        <p:spPr>
          <a:xfrm>
            <a:off x="891300" y="1253375"/>
            <a:ext cx="76968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</a:pPr>
            <a:r>
              <a:rPr lang="es-419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Plasma tu creatividad y personalidad, no hagas un proyecto genérico, haz uno que te distinga y por el que destaques en la revisión de perfiles para contratar.</a:t>
            </a:r>
            <a:br>
              <a:rPr lang="es-419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</a:pPr>
            <a:r>
              <a:rPr lang="es-419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Elige un proyecto propio</a:t>
            </a:r>
            <a:br>
              <a:rPr lang="es-419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</a:pPr>
            <a:r>
              <a:rPr lang="es-419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Haz algo funcional, en lugar de un proyecto demo</a:t>
            </a:r>
            <a:br>
              <a:rPr lang="es-419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</a:pPr>
            <a:r>
              <a:rPr lang="es-419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Considera el tiempo para documentación.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>
            <p:ph type="title"/>
          </p:nvPr>
        </p:nvSpPr>
        <p:spPr>
          <a:xfrm>
            <a:off x="700425" y="128520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/>
              <a:t>Acerca del proyecto</a:t>
            </a:r>
            <a:endParaRPr sz="3300"/>
          </a:p>
        </p:txBody>
      </p:sp>
      <p:pic>
        <p:nvPicPr>
          <p:cNvPr id="142" name="Google Shape;1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283" y="1053050"/>
            <a:ext cx="4516566" cy="30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433725" y="1480850"/>
            <a:ext cx="38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El proyecto se trata de una página web que utilice HTML, CSS, y JavaScript y que entre en una de estas 3 categorías: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Una landing page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Una landing page que incluya interactividad con JavaScript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 sz="1600"/>
              <a:t>Una web app con JavaScript</a:t>
            </a:r>
            <a:endParaRPr sz="1600"/>
          </a:p>
        </p:txBody>
      </p:sp>
      <p:pic>
        <p:nvPicPr>
          <p:cNvPr id="148" name="Google Shape;1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125" y="152400"/>
            <a:ext cx="5216476" cy="47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625" y="0"/>
            <a:ext cx="77152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7"/>
          <p:cNvSpPr txBox="1"/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Landing Page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